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1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1170C-894D-D923-D19A-FC48B1FBE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6A27A-17F1-0FF0-80CB-161C6AF0A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63A05-6CB4-79A2-0A83-B4103D9BE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F0E1-138B-4768-9DA2-6327B2318FB7}" type="datetimeFigureOut">
              <a:rPr lang="en-IN" smtClean="0"/>
              <a:t>13-01-2023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D2EF7-ED13-4A74-ABCE-8D83C2CA1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6FD0C-3261-68EE-A7D7-66A39C23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6F9A-2643-4FF9-8DEE-57A44C41DC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12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CDEC-5940-1A81-2A83-B2698DDB8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6656D-EF5E-8C67-9178-DE02C0582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CD4B9-8202-2D84-F11C-04DA0EDC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F0E1-138B-4768-9DA2-6327B2318FB7}" type="datetimeFigureOut">
              <a:rPr lang="en-IN" smtClean="0"/>
              <a:t>13-01-2023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DD2B0-9FD3-7A6F-A658-162DF663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A9CC0-1829-4339-FD63-82441AE8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6F9A-2643-4FF9-8DEE-57A44C41DC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696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D0D0C5-616A-6917-9FB1-9F8C9AB13F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DC01B-3E82-BE9C-7082-C3357E707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39BDA-EFB9-76B0-02E3-CE022DB63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F0E1-138B-4768-9DA2-6327B2318FB7}" type="datetimeFigureOut">
              <a:rPr lang="en-IN" smtClean="0"/>
              <a:t>13-01-2023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45B59-8610-E995-DDF1-622BD4940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48B0D-4448-5540-1F21-621A089C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6F9A-2643-4FF9-8DEE-57A44C41DC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69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237F-0549-23C0-0C30-1FE8B64A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6078-67E4-C63A-52B7-CBF4D2A69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72B96-4879-7A95-23D9-3CC11615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F0E1-138B-4768-9DA2-6327B2318FB7}" type="datetimeFigureOut">
              <a:rPr lang="en-IN" smtClean="0"/>
              <a:t>13-01-2023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3D1D6-9CF4-B7CE-7120-CE4DD751E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85DCE-7DE2-9679-AEC5-044206F4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6F9A-2643-4FF9-8DEE-57A44C41DC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23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BB520-36D8-616D-75D3-88EC97923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B7825-CE72-1C1E-1AB1-17548DC94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4AE15-B594-BED9-34ED-E8CAC4ADB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F0E1-138B-4768-9DA2-6327B2318FB7}" type="datetimeFigureOut">
              <a:rPr lang="en-IN" smtClean="0"/>
              <a:t>13-01-2023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E8857-C8ED-C6EF-022F-AFCB3857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96252-62EA-1EFA-F305-BEE84427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6F9A-2643-4FF9-8DEE-57A44C41DC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567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39B9C-2467-343C-4E53-C656D422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A8EEF-59EE-A2B0-ED4B-635851E15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C5224-308F-9214-631E-DFA769DA7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D461B-0E3C-CEFF-DEC7-89D898860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F0E1-138B-4768-9DA2-6327B2318FB7}" type="datetimeFigureOut">
              <a:rPr lang="en-IN" smtClean="0"/>
              <a:t>13-01-2023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D5FD1-B906-33F2-61AD-320368AA3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AF037-E436-E69B-500D-6F353902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6F9A-2643-4FF9-8DEE-57A44C41DC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114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61CEB-853D-CAA0-4AE9-84BC4590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2836C-4A15-2DF4-AF10-241570DDC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8EEBD-1BAD-9DF3-AC12-2E71CD462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0193A6-F603-46AF-8303-BD588EE87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B583D-7144-E7A5-4B9D-5E037CF69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35C246-4AD2-95FA-8A40-799714C7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F0E1-138B-4768-9DA2-6327B2318FB7}" type="datetimeFigureOut">
              <a:rPr lang="en-IN" smtClean="0"/>
              <a:t>13-01-2023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3EAB5A-F058-2E8C-D6B8-E02DCC23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A82E3-9E3D-2841-0055-BFEB981BE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6F9A-2643-4FF9-8DEE-57A44C41DC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699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9B5E-7F10-CAAE-5DAF-13C23B1B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8450D7-FF20-87B2-BA66-482F26DE2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F0E1-138B-4768-9DA2-6327B2318FB7}" type="datetimeFigureOut">
              <a:rPr lang="en-IN" smtClean="0"/>
              <a:t>13-01-2023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59A80-10B3-4D0B-4140-A61E69358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92000-6741-8F78-F89F-AFD5B97A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6F9A-2643-4FF9-8DEE-57A44C41DC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624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61AE9A-ED60-6728-8834-D4C2498FE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F0E1-138B-4768-9DA2-6327B2318FB7}" type="datetimeFigureOut">
              <a:rPr lang="en-IN" smtClean="0"/>
              <a:t>13-01-2023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90CF7C-A638-AEB9-CB35-F4334B34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C7E17-B26E-B0CD-D833-92DC60EF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6F9A-2643-4FF9-8DEE-57A44C41DC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576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781B0-74D3-3603-A898-B62E157C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88704-4EF7-E215-4308-B589000DE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BE179-9369-A273-BA04-9FAC0013B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5B965-FF58-9C62-D43C-B4E197D8E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F0E1-138B-4768-9DA2-6327B2318FB7}" type="datetimeFigureOut">
              <a:rPr lang="en-IN" smtClean="0"/>
              <a:t>13-01-2023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58620-A757-1424-5CDD-1BD2C6E3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F17F8-8269-1033-0CD7-CE56F667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6F9A-2643-4FF9-8DEE-57A44C41DC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778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FFA4-D23D-D3F3-1EC1-06B8C2A0C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AC3407-D965-8356-4809-5C339C9B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96C2B-7E52-A8C4-7FCF-70505B162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50195-BC49-26B9-0F77-FB357E127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F0E1-138B-4768-9DA2-6327B2318FB7}" type="datetimeFigureOut">
              <a:rPr lang="en-IN" smtClean="0"/>
              <a:t>13-01-2023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628E8-4882-0B1D-6BAC-42C06AEB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A72C3-CA62-F824-3FFA-43F194C3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6F9A-2643-4FF9-8DEE-57A44C41DC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97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EC07CD-425E-537E-0099-FC4D872D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5AF82-A681-0C43-02B6-29D79C033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92699-FEDF-6360-05AB-7D32FEEAA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DF0E1-138B-4768-9DA2-6327B2318FB7}" type="datetimeFigureOut">
              <a:rPr lang="en-IN" smtClean="0"/>
              <a:t>13-01-2023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11750-6651-EC2D-20F4-07E555957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CF3A5-251A-6B0E-7FDD-157FBF2FA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46F9A-2643-4FF9-8DEE-57A44C41DC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199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8A731-4AFE-73AA-D774-B331153E12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INTRODUCTION TO BLOCKCHAIN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09B32-707C-2FEC-B388-1032DCE206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4000" dirty="0"/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1011379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7A86D4-F3DC-1D0B-D8CE-E65DC205B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781050"/>
            <a:ext cx="9810749" cy="542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4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A778-43FA-4044-42F0-9C8030F7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 TO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FCB2F-7408-8E59-F4C4-1D446D452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Blockchain is the new phenomenon to sweep the world of technology and moreover financial transactions.</a:t>
            </a:r>
          </a:p>
          <a:p>
            <a:r>
              <a:rPr lang="en-US" dirty="0"/>
              <a:t>Blockchain is a technology that can be used for carrying out financial transactions, creating applications as well as a database for your application.</a:t>
            </a:r>
          </a:p>
          <a:p>
            <a:r>
              <a:rPr lang="en-US" dirty="0"/>
              <a:t>Blockchain technology has a lot of advantages like lowering the costs related to financial transactions, elimination of third parties, speed of transactions, reducing the risk of fraud and the flexibility to involve and be a part of the process.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0794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59347-C2C7-1C1D-9BD8-B447476B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BLOCKCHAIN?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71C68D1-871D-4738-9BE7-15AB8C9E8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1343025"/>
            <a:ext cx="10420349" cy="5149850"/>
          </a:xfrm>
        </p:spPr>
      </p:pic>
    </p:spTree>
    <p:extLst>
      <p:ext uri="{BB962C8B-B14F-4D97-AF65-F5344CB8AC3E}">
        <p14:creationId xmlns:p14="http://schemas.microsoft.com/office/powerpoint/2010/main" val="74883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9ACFD2-437C-038A-8390-6C060A9DB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762000"/>
            <a:ext cx="86772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D1904-2CB2-9DC5-05A4-F023094DB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Blockchain works?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9244DF-0CDD-4E40-5626-AAAAFA29C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825625"/>
            <a:ext cx="9810749" cy="4351338"/>
          </a:xfrm>
        </p:spPr>
      </p:pic>
    </p:spTree>
    <p:extLst>
      <p:ext uri="{BB962C8B-B14F-4D97-AF65-F5344CB8AC3E}">
        <p14:creationId xmlns:p14="http://schemas.microsoft.com/office/powerpoint/2010/main" val="347435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2CE5-F5A8-BC52-0223-D97B8A48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transaction get into the blockchain?</a:t>
            </a:r>
            <a:endParaRPr lang="en-IN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398363A-C6A5-B78B-E165-E7DA33913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1877219"/>
            <a:ext cx="9277350" cy="4615656"/>
          </a:xfrm>
        </p:spPr>
      </p:pic>
    </p:spTree>
    <p:extLst>
      <p:ext uri="{BB962C8B-B14F-4D97-AF65-F5344CB8AC3E}">
        <p14:creationId xmlns:p14="http://schemas.microsoft.com/office/powerpoint/2010/main" val="171468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C3B5-E5AB-FEE3-C425-EB621CC01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LAYERS OF BLOCKCHAIN: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F8F7BB-B73F-1EAF-E45C-4BE89CC78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971675"/>
            <a:ext cx="5334000" cy="3924299"/>
          </a:xfrm>
        </p:spPr>
      </p:pic>
    </p:spTree>
    <p:extLst>
      <p:ext uri="{BB962C8B-B14F-4D97-AF65-F5344CB8AC3E}">
        <p14:creationId xmlns:p14="http://schemas.microsoft.com/office/powerpoint/2010/main" val="86872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C1428-7703-2D8D-8EE1-2F1218E2F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blockchain is important?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AC6093-596D-0564-9671-C7312815D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1781175"/>
            <a:ext cx="9363075" cy="4362449"/>
          </a:xfrm>
        </p:spPr>
      </p:pic>
    </p:spTree>
    <p:extLst>
      <p:ext uri="{BB962C8B-B14F-4D97-AF65-F5344CB8AC3E}">
        <p14:creationId xmlns:p14="http://schemas.microsoft.com/office/powerpoint/2010/main" val="257387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6CD0-C124-B068-C6DE-D29AB44E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USES AND USE CASES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E97E-7372-F8DD-B111-C0FA5A200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True Sharing Economy </a:t>
            </a:r>
          </a:p>
          <a:p>
            <a:r>
              <a:rPr lang="en-IN" dirty="0"/>
              <a:t>Self-Sovereign Digital Identity</a:t>
            </a:r>
          </a:p>
          <a:p>
            <a:r>
              <a:rPr lang="en-IN" dirty="0"/>
              <a:t>Asset Registration</a:t>
            </a:r>
          </a:p>
          <a:p>
            <a:r>
              <a:rPr lang="en-IN" dirty="0"/>
              <a:t>Financial Use Cases </a:t>
            </a:r>
          </a:p>
          <a:p>
            <a:r>
              <a:rPr lang="en-IN" dirty="0"/>
              <a:t>The Wisdom of Crowds</a:t>
            </a:r>
          </a:p>
          <a:p>
            <a:r>
              <a:rPr lang="en-IN" dirty="0"/>
              <a:t>Music Royalties</a:t>
            </a:r>
          </a:p>
          <a:p>
            <a:r>
              <a:rPr lang="en-IN" dirty="0"/>
              <a:t>IoT </a:t>
            </a:r>
          </a:p>
          <a:p>
            <a:r>
              <a:rPr lang="en-IN" dirty="0"/>
              <a:t>Government Agencies</a:t>
            </a:r>
          </a:p>
        </p:txBody>
      </p:sp>
    </p:spTree>
    <p:extLst>
      <p:ext uri="{BB962C8B-B14F-4D97-AF65-F5344CB8AC3E}">
        <p14:creationId xmlns:p14="http://schemas.microsoft.com/office/powerpoint/2010/main" val="312577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143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INTRODUCTION TO BLOCKCHAIN</vt:lpstr>
      <vt:lpstr>INTRODUCTION TO BLOCKCHAIN</vt:lpstr>
      <vt:lpstr>WHAT IS BLOCKCHAIN?</vt:lpstr>
      <vt:lpstr>PowerPoint Presentation</vt:lpstr>
      <vt:lpstr>How Blockchain works?</vt:lpstr>
      <vt:lpstr>How does a transaction get into the blockchain?</vt:lpstr>
      <vt:lpstr>LAYERS OF BLOCKCHAIN:</vt:lpstr>
      <vt:lpstr>Why blockchain is important?</vt:lpstr>
      <vt:lpstr>BLOCKCHAIN USES AND USE CASES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</dc:creator>
  <cp:lastModifiedBy>ANITA</cp:lastModifiedBy>
  <cp:revision>2</cp:revision>
  <dcterms:created xsi:type="dcterms:W3CDTF">2023-01-12T17:41:33Z</dcterms:created>
  <dcterms:modified xsi:type="dcterms:W3CDTF">2023-01-12T18:43:26Z</dcterms:modified>
</cp:coreProperties>
</file>